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5209B-8D61-495C-9491-610302A54BF3}" type="datetimeFigureOut">
              <a:rPr lang="en-CA" smtClean="0"/>
              <a:pPr/>
              <a:t>2011-04-11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7073F-3A1E-4EC0-8471-493D3B34B379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930397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D43-D72B-42E5-B08E-05F5B32DC94F}" type="datetimeFigureOut">
              <a:rPr lang="en-CA" smtClean="0"/>
              <a:pPr/>
              <a:t>2011-04-11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6B37-DE15-4235-BCD7-67A9C016E54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976344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D43-D72B-42E5-B08E-05F5B32DC94F}" type="datetimeFigureOut">
              <a:rPr lang="en-CA" smtClean="0"/>
              <a:pPr/>
              <a:t>2011-04-11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6B37-DE15-4235-BCD7-67A9C016E54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634790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D43-D72B-42E5-B08E-05F5B32DC94F}" type="datetimeFigureOut">
              <a:rPr lang="en-CA" smtClean="0"/>
              <a:pPr/>
              <a:t>2011-04-11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6B37-DE15-4235-BCD7-67A9C016E54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957971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D43-D72B-42E5-B08E-05F5B32DC94F}" type="datetimeFigureOut">
              <a:rPr lang="en-CA" smtClean="0"/>
              <a:pPr/>
              <a:t>2011-04-11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6B37-DE15-4235-BCD7-67A9C016E54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578407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D43-D72B-42E5-B08E-05F5B32DC94F}" type="datetimeFigureOut">
              <a:rPr lang="en-CA" smtClean="0"/>
              <a:pPr/>
              <a:t>2011-04-11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6B37-DE15-4235-BCD7-67A9C016E54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475472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D43-D72B-42E5-B08E-05F5B32DC94F}" type="datetimeFigureOut">
              <a:rPr lang="en-CA" smtClean="0"/>
              <a:pPr/>
              <a:t>2011-04-11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6B37-DE15-4235-BCD7-67A9C016E54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729639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D43-D72B-42E5-B08E-05F5B32DC94F}" type="datetimeFigureOut">
              <a:rPr lang="en-CA" smtClean="0"/>
              <a:pPr/>
              <a:t>2011-04-11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6B37-DE15-4235-BCD7-67A9C016E54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4057094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D43-D72B-42E5-B08E-05F5B32DC94F}" type="datetimeFigureOut">
              <a:rPr lang="en-CA" smtClean="0"/>
              <a:pPr/>
              <a:t>2011-04-11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6B37-DE15-4235-BCD7-67A9C016E54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461739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D43-D72B-42E5-B08E-05F5B32DC94F}" type="datetimeFigureOut">
              <a:rPr lang="en-CA" smtClean="0"/>
              <a:pPr/>
              <a:t>2011-04-11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6B37-DE15-4235-BCD7-67A9C016E54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470715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D43-D72B-42E5-B08E-05F5B32DC94F}" type="datetimeFigureOut">
              <a:rPr lang="en-CA" smtClean="0"/>
              <a:pPr/>
              <a:t>2011-04-11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6B37-DE15-4235-BCD7-67A9C016E54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4119785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D43-D72B-42E5-B08E-05F5B32DC94F}" type="datetimeFigureOut">
              <a:rPr lang="en-CA" smtClean="0"/>
              <a:pPr/>
              <a:t>2011-04-11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6B37-DE15-4235-BCD7-67A9C016E54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720839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00"/>
                </a:solidFill>
              </a:defRPr>
            </a:lvl1pPr>
          </a:lstStyle>
          <a:p>
            <a:fld id="{18FADD43-D72B-42E5-B08E-05F5B32DC94F}" type="datetimeFigureOut">
              <a:rPr lang="en-CA" smtClean="0"/>
              <a:pPr/>
              <a:t>2011-04-11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0152" y="6093296"/>
            <a:ext cx="2895600" cy="653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347864" y="6381328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00"/>
                </a:solidFill>
              </a:defRPr>
            </a:lvl1pPr>
          </a:lstStyle>
          <a:p>
            <a:fld id="{18426B37-DE15-4235-BCD7-67A9C016E54C}" type="slidenum">
              <a:rPr lang="en-CA" smtClean="0"/>
              <a:pPr/>
              <a:t>‹#›</a:t>
            </a:fld>
            <a:endParaRPr lang="en-CA" dirty="0"/>
          </a:p>
        </p:txBody>
      </p:sp>
      <p:pic>
        <p:nvPicPr>
          <p:cNvPr id="7" name="Picture 6" descr="I:\trd_div_common\!RECREATION\Market Development 2009\Logos\RecreationSitesAndTrailsBC\RecreationSitesAndTrailsBC_BPOE_RGB_rev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940152" y="5949280"/>
            <a:ext cx="2814969" cy="8367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61738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FFFF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FFFF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FFF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FFFF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Title Page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127194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9912" y="1124744"/>
            <a:ext cx="5364088" cy="3345235"/>
          </a:xfrm>
        </p:spPr>
        <p:txBody>
          <a:bodyPr>
            <a:normAutofit/>
          </a:bodyPr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369748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</TotalTime>
  <Words>2</Words>
  <Application>Microsoft Office PowerPoint</Application>
  <PresentationFormat>On-screen Show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Title Page 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 Gibson</dc:creator>
  <cp:lastModifiedBy>Krgibson</cp:lastModifiedBy>
  <cp:revision>11</cp:revision>
  <dcterms:created xsi:type="dcterms:W3CDTF">2011-04-08T23:56:27Z</dcterms:created>
  <dcterms:modified xsi:type="dcterms:W3CDTF">2011-04-11T17:40:16Z</dcterms:modified>
</cp:coreProperties>
</file>